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0" r:id="rId4"/>
    <p:sldId id="262" r:id="rId5"/>
    <p:sldId id="257" r:id="rId6"/>
    <p:sldId id="263" r:id="rId7"/>
    <p:sldId id="265" r:id="rId8"/>
    <p:sldId id="258" r:id="rId9"/>
    <p:sldId id="259" r:id="rId10"/>
    <p:sldId id="261" r:id="rId11"/>
    <p:sldId id="268"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10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2732EE-FD90-A24F-B554-B9245CF322FB}" type="datetimeFigureOut">
              <a:rPr lang="en-US" smtClean="0"/>
              <a:t>3/14/20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899C6-0996-3F4A-9AC8-4AB2156005F1}" type="slidenum">
              <a:rPr lang="en-US" smtClean="0"/>
              <a:t>‹#›</a:t>
            </a:fld>
            <a:endParaRPr lang="en-US"/>
          </a:p>
        </p:txBody>
      </p:sp>
    </p:spTree>
    <p:extLst>
      <p:ext uri="{BB962C8B-B14F-4D97-AF65-F5344CB8AC3E}">
        <p14:creationId xmlns:p14="http://schemas.microsoft.com/office/powerpoint/2010/main" val="226186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732EE-FD90-A24F-B554-B9245CF322FB}" type="datetimeFigureOut">
              <a:rPr lang="en-US" smtClean="0"/>
              <a:t>3/14/20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899C6-0996-3F4A-9AC8-4AB2156005F1}" type="slidenum">
              <a:rPr lang="en-US" smtClean="0"/>
              <a:t>‹#›</a:t>
            </a:fld>
            <a:endParaRPr lang="en-US"/>
          </a:p>
        </p:txBody>
      </p:sp>
    </p:spTree>
    <p:extLst>
      <p:ext uri="{BB962C8B-B14F-4D97-AF65-F5344CB8AC3E}">
        <p14:creationId xmlns:p14="http://schemas.microsoft.com/office/powerpoint/2010/main" val="156572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732EE-FD90-A24F-B554-B9245CF322FB}" type="datetimeFigureOut">
              <a:rPr lang="en-US" smtClean="0"/>
              <a:t>3/14/20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899C6-0996-3F4A-9AC8-4AB2156005F1}" type="slidenum">
              <a:rPr lang="en-US" smtClean="0"/>
              <a:t>‹#›</a:t>
            </a:fld>
            <a:endParaRPr lang="en-US"/>
          </a:p>
        </p:txBody>
      </p:sp>
    </p:spTree>
    <p:extLst>
      <p:ext uri="{BB962C8B-B14F-4D97-AF65-F5344CB8AC3E}">
        <p14:creationId xmlns:p14="http://schemas.microsoft.com/office/powerpoint/2010/main" val="347421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732EE-FD90-A24F-B554-B9245CF322FB}" type="datetimeFigureOut">
              <a:rPr lang="en-US" smtClean="0"/>
              <a:t>3/14/20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899C6-0996-3F4A-9AC8-4AB2156005F1}" type="slidenum">
              <a:rPr lang="en-US" smtClean="0"/>
              <a:t>‹#›</a:t>
            </a:fld>
            <a:endParaRPr lang="en-US"/>
          </a:p>
        </p:txBody>
      </p:sp>
    </p:spTree>
    <p:extLst>
      <p:ext uri="{BB962C8B-B14F-4D97-AF65-F5344CB8AC3E}">
        <p14:creationId xmlns:p14="http://schemas.microsoft.com/office/powerpoint/2010/main" val="250672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2732EE-FD90-A24F-B554-B9245CF322FB}" type="datetimeFigureOut">
              <a:rPr lang="en-US" smtClean="0"/>
              <a:t>3/14/20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899C6-0996-3F4A-9AC8-4AB2156005F1}" type="slidenum">
              <a:rPr lang="en-US" smtClean="0"/>
              <a:t>‹#›</a:t>
            </a:fld>
            <a:endParaRPr lang="en-US"/>
          </a:p>
        </p:txBody>
      </p:sp>
    </p:spTree>
    <p:extLst>
      <p:ext uri="{BB962C8B-B14F-4D97-AF65-F5344CB8AC3E}">
        <p14:creationId xmlns:p14="http://schemas.microsoft.com/office/powerpoint/2010/main" val="304438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2732EE-FD90-A24F-B554-B9245CF322FB}" type="datetimeFigureOut">
              <a:rPr lang="en-US" smtClean="0"/>
              <a:t>3/14/20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899C6-0996-3F4A-9AC8-4AB2156005F1}" type="slidenum">
              <a:rPr lang="en-US" smtClean="0"/>
              <a:t>‹#›</a:t>
            </a:fld>
            <a:endParaRPr lang="en-US"/>
          </a:p>
        </p:txBody>
      </p:sp>
    </p:spTree>
    <p:extLst>
      <p:ext uri="{BB962C8B-B14F-4D97-AF65-F5344CB8AC3E}">
        <p14:creationId xmlns:p14="http://schemas.microsoft.com/office/powerpoint/2010/main" val="299077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2732EE-FD90-A24F-B554-B9245CF322FB}" type="datetimeFigureOut">
              <a:rPr lang="en-US" smtClean="0"/>
              <a:t>3/14/20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1899C6-0996-3F4A-9AC8-4AB2156005F1}" type="slidenum">
              <a:rPr lang="en-US" smtClean="0"/>
              <a:t>‹#›</a:t>
            </a:fld>
            <a:endParaRPr lang="en-US"/>
          </a:p>
        </p:txBody>
      </p:sp>
    </p:spTree>
    <p:extLst>
      <p:ext uri="{BB962C8B-B14F-4D97-AF65-F5344CB8AC3E}">
        <p14:creationId xmlns:p14="http://schemas.microsoft.com/office/powerpoint/2010/main" val="157629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2732EE-FD90-A24F-B554-B9245CF322FB}" type="datetimeFigureOut">
              <a:rPr lang="en-US" smtClean="0"/>
              <a:t>3/14/20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1899C6-0996-3F4A-9AC8-4AB2156005F1}" type="slidenum">
              <a:rPr lang="en-US" smtClean="0"/>
              <a:t>‹#›</a:t>
            </a:fld>
            <a:endParaRPr lang="en-US"/>
          </a:p>
        </p:txBody>
      </p:sp>
    </p:spTree>
    <p:extLst>
      <p:ext uri="{BB962C8B-B14F-4D97-AF65-F5344CB8AC3E}">
        <p14:creationId xmlns:p14="http://schemas.microsoft.com/office/powerpoint/2010/main" val="143647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732EE-FD90-A24F-B554-B9245CF322FB}" type="datetimeFigureOut">
              <a:rPr lang="en-US" smtClean="0"/>
              <a:t>3/14/20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1899C6-0996-3F4A-9AC8-4AB2156005F1}" type="slidenum">
              <a:rPr lang="en-US" smtClean="0"/>
              <a:t>‹#›</a:t>
            </a:fld>
            <a:endParaRPr lang="en-US"/>
          </a:p>
        </p:txBody>
      </p:sp>
    </p:spTree>
    <p:extLst>
      <p:ext uri="{BB962C8B-B14F-4D97-AF65-F5344CB8AC3E}">
        <p14:creationId xmlns:p14="http://schemas.microsoft.com/office/powerpoint/2010/main" val="65257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2732EE-FD90-A24F-B554-B9245CF322FB}" type="datetimeFigureOut">
              <a:rPr lang="en-US" smtClean="0"/>
              <a:t>3/14/20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899C6-0996-3F4A-9AC8-4AB2156005F1}" type="slidenum">
              <a:rPr lang="en-US" smtClean="0"/>
              <a:t>‹#›</a:t>
            </a:fld>
            <a:endParaRPr lang="en-US"/>
          </a:p>
        </p:txBody>
      </p:sp>
    </p:spTree>
    <p:extLst>
      <p:ext uri="{BB962C8B-B14F-4D97-AF65-F5344CB8AC3E}">
        <p14:creationId xmlns:p14="http://schemas.microsoft.com/office/powerpoint/2010/main" val="343144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2732EE-FD90-A24F-B554-B9245CF322FB}" type="datetimeFigureOut">
              <a:rPr lang="en-US" smtClean="0"/>
              <a:t>3/14/20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899C6-0996-3F4A-9AC8-4AB2156005F1}" type="slidenum">
              <a:rPr lang="en-US" smtClean="0"/>
              <a:t>‹#›</a:t>
            </a:fld>
            <a:endParaRPr lang="en-US"/>
          </a:p>
        </p:txBody>
      </p:sp>
    </p:spTree>
    <p:extLst>
      <p:ext uri="{BB962C8B-B14F-4D97-AF65-F5344CB8AC3E}">
        <p14:creationId xmlns:p14="http://schemas.microsoft.com/office/powerpoint/2010/main" val="41942059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732EE-FD90-A24F-B554-B9245CF322FB}" type="datetimeFigureOut">
              <a:rPr lang="en-US" smtClean="0"/>
              <a:t>3/14/20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899C6-0996-3F4A-9AC8-4AB2156005F1}" type="slidenum">
              <a:rPr lang="en-US" smtClean="0"/>
              <a:t>‹#›</a:t>
            </a:fld>
            <a:endParaRPr lang="en-US"/>
          </a:p>
        </p:txBody>
      </p:sp>
    </p:spTree>
    <p:extLst>
      <p:ext uri="{BB962C8B-B14F-4D97-AF65-F5344CB8AC3E}">
        <p14:creationId xmlns:p14="http://schemas.microsoft.com/office/powerpoint/2010/main" val="2679808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56300" y="1929248"/>
            <a:ext cx="2631399" cy="923330"/>
          </a:xfrm>
          <a:prstGeom prst="rect">
            <a:avLst/>
          </a:prstGeom>
          <a:noFill/>
        </p:spPr>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ock Art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81717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y_Goldsworthy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524000"/>
            <a:ext cx="3810000" cy="3810000"/>
          </a:xfrm>
          <a:prstGeom prst="rect">
            <a:avLst/>
          </a:prstGeom>
        </p:spPr>
      </p:pic>
    </p:spTree>
    <p:extLst>
      <p:ext uri="{BB962C8B-B14F-4D97-AF65-F5344CB8AC3E}">
        <p14:creationId xmlns:p14="http://schemas.microsoft.com/office/powerpoint/2010/main" val="1030558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9826" y="1247913"/>
            <a:ext cx="6350000" cy="4247317"/>
          </a:xfrm>
          <a:prstGeom prst="rect">
            <a:avLst/>
          </a:prstGeom>
          <a:noFill/>
        </p:spPr>
        <p:txBody>
          <a:bodyPr wrap="square" rtlCol="0">
            <a:spAutoFit/>
          </a:bodyPr>
          <a:lstStyle/>
          <a:p>
            <a:r>
              <a:rPr lang="en-US" u="sng" dirty="0" smtClean="0"/>
              <a:t>Art Assignment:</a:t>
            </a:r>
          </a:p>
          <a:p>
            <a:pPr marL="342900" indent="-342900">
              <a:buAutoNum type="arabicParenR"/>
            </a:pPr>
            <a:r>
              <a:rPr lang="en-US" dirty="0" smtClean="0"/>
              <a:t>View the photographs in this </a:t>
            </a:r>
            <a:r>
              <a:rPr lang="en-US" dirty="0" err="1" smtClean="0"/>
              <a:t>Powerpoint</a:t>
            </a:r>
            <a:endParaRPr lang="en-US" dirty="0"/>
          </a:p>
          <a:p>
            <a:pPr marL="342900" indent="-342900">
              <a:buAutoNum type="arabicParenR"/>
            </a:pPr>
            <a:r>
              <a:rPr lang="en-US" dirty="0" smtClean="0"/>
              <a:t>Collect small items from nature or your home (rocks, leaves,   marbles, </a:t>
            </a:r>
            <a:r>
              <a:rPr lang="en-US" dirty="0"/>
              <a:t>L</a:t>
            </a:r>
            <a:r>
              <a:rPr lang="en-US" dirty="0" smtClean="0"/>
              <a:t>egos, </a:t>
            </a:r>
            <a:r>
              <a:rPr lang="en-US" dirty="0" err="1" smtClean="0"/>
              <a:t>etc</a:t>
            </a:r>
            <a:r>
              <a:rPr lang="en-US" dirty="0" smtClean="0"/>
              <a:t>)</a:t>
            </a:r>
          </a:p>
          <a:p>
            <a:pPr marL="342900" indent="-342900">
              <a:buAutoNum type="arabicParenR"/>
            </a:pPr>
            <a:r>
              <a:rPr lang="en-US" dirty="0" smtClean="0"/>
              <a:t>Sort items by size, color or texture </a:t>
            </a:r>
          </a:p>
          <a:p>
            <a:pPr marL="342900" indent="-342900">
              <a:buAutoNum type="arabicParenR"/>
            </a:pPr>
            <a:r>
              <a:rPr lang="en-US" dirty="0" smtClean="0"/>
              <a:t>Draw and label your sorted objects</a:t>
            </a:r>
          </a:p>
          <a:p>
            <a:pPr marL="342900" indent="-342900">
              <a:buAutoNum type="arabicParenR"/>
            </a:pPr>
            <a:r>
              <a:rPr lang="en-US" dirty="0" smtClean="0"/>
              <a:t>Create an “Installation” with your objects. This is like a sculpture but does not have to necessarily last. You might try a few solutions such as arranging objects in a spiral, creating an animal, spelling a word out, stacking objects, etc. What looks interesting and beautiful to you?</a:t>
            </a:r>
          </a:p>
          <a:p>
            <a:pPr marL="342900" indent="-342900">
              <a:buAutoNum type="arabicParenR"/>
            </a:pPr>
            <a:r>
              <a:rPr lang="en-US" dirty="0" smtClean="0"/>
              <a:t>Draw or photograph your installation. </a:t>
            </a:r>
          </a:p>
          <a:p>
            <a:pPr marL="342900" indent="-342900">
              <a:buFontTx/>
              <a:buAutoNum type="arabicParenR"/>
            </a:pPr>
            <a:r>
              <a:rPr lang="en-US" dirty="0" smtClean="0"/>
              <a:t>Option to upload a photograph of your art to your Art Class Seesaw portfolio (to view work other kids have created look here </a:t>
            </a:r>
            <a:endParaRPr lang="en-US" dirty="0"/>
          </a:p>
        </p:txBody>
      </p:sp>
    </p:spTree>
    <p:extLst>
      <p:ext uri="{BB962C8B-B14F-4D97-AF65-F5344CB8AC3E}">
        <p14:creationId xmlns:p14="http://schemas.microsoft.com/office/powerpoint/2010/main" val="227190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29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9826" y="1247913"/>
            <a:ext cx="6350000" cy="3970318"/>
          </a:xfrm>
          <a:prstGeom prst="rect">
            <a:avLst/>
          </a:prstGeom>
          <a:noFill/>
        </p:spPr>
        <p:txBody>
          <a:bodyPr wrap="square" rtlCol="0">
            <a:spAutoFit/>
          </a:bodyPr>
          <a:lstStyle/>
          <a:p>
            <a:r>
              <a:rPr lang="en-US" u="sng" dirty="0" smtClean="0"/>
              <a:t>Art Assignment:</a:t>
            </a:r>
          </a:p>
          <a:p>
            <a:pPr marL="342900" indent="-342900">
              <a:buAutoNum type="arabicParenR"/>
            </a:pPr>
            <a:r>
              <a:rPr lang="en-US" dirty="0" smtClean="0"/>
              <a:t>View the photographs in this </a:t>
            </a:r>
            <a:r>
              <a:rPr lang="en-US" dirty="0" err="1" smtClean="0"/>
              <a:t>Powerpoint</a:t>
            </a:r>
            <a:endParaRPr lang="en-US" dirty="0"/>
          </a:p>
          <a:p>
            <a:pPr marL="342900" indent="-342900">
              <a:buAutoNum type="arabicParenR"/>
            </a:pPr>
            <a:r>
              <a:rPr lang="en-US" dirty="0" smtClean="0"/>
              <a:t>Collect small items from nature or your home (rocks, leaves,   marbles, </a:t>
            </a:r>
            <a:r>
              <a:rPr lang="en-US" dirty="0"/>
              <a:t>L</a:t>
            </a:r>
            <a:r>
              <a:rPr lang="en-US" dirty="0" smtClean="0"/>
              <a:t>egos, </a:t>
            </a:r>
            <a:r>
              <a:rPr lang="en-US" dirty="0" err="1" smtClean="0"/>
              <a:t>etc</a:t>
            </a:r>
            <a:r>
              <a:rPr lang="en-US" dirty="0" smtClean="0"/>
              <a:t>)</a:t>
            </a:r>
          </a:p>
          <a:p>
            <a:pPr marL="342900" indent="-342900">
              <a:buAutoNum type="arabicParenR"/>
            </a:pPr>
            <a:r>
              <a:rPr lang="en-US" dirty="0" smtClean="0"/>
              <a:t>Sort items by size, color or texture </a:t>
            </a:r>
          </a:p>
          <a:p>
            <a:pPr marL="342900" indent="-342900">
              <a:buAutoNum type="arabicParenR"/>
            </a:pPr>
            <a:r>
              <a:rPr lang="en-US" dirty="0" smtClean="0"/>
              <a:t>Draw and label your sorted objects</a:t>
            </a:r>
          </a:p>
          <a:p>
            <a:pPr marL="342900" indent="-342900">
              <a:buAutoNum type="arabicParenR"/>
            </a:pPr>
            <a:r>
              <a:rPr lang="en-US" dirty="0" smtClean="0"/>
              <a:t>Create an “Installation” with your objects. This is like a sculpture but does not have to necessarily last. You might try a few solutions such as arranging objects in a spiral, creating an animal, spelling a word out, stacking objects, etc. What looks interesting and beautiful to you?</a:t>
            </a:r>
          </a:p>
          <a:p>
            <a:pPr marL="342900" indent="-342900">
              <a:buAutoNum type="arabicParenR"/>
            </a:pPr>
            <a:r>
              <a:rPr lang="en-US" dirty="0" smtClean="0"/>
              <a:t>Draw or photograph your installation. </a:t>
            </a:r>
          </a:p>
          <a:p>
            <a:pPr marL="342900" indent="-342900">
              <a:buAutoNum type="arabicParenR"/>
            </a:pPr>
            <a:r>
              <a:rPr lang="en-US" dirty="0" smtClean="0"/>
              <a:t>Option to upload a photograph of your art to your Art Class Seesaw portfolio</a:t>
            </a:r>
            <a:endParaRPr lang="en-US" dirty="0"/>
          </a:p>
        </p:txBody>
      </p:sp>
    </p:spTree>
    <p:extLst>
      <p:ext uri="{BB962C8B-B14F-4D97-AF65-F5344CB8AC3E}">
        <p14:creationId xmlns:p14="http://schemas.microsoft.com/office/powerpoint/2010/main" val="202586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4400" y="1460500"/>
            <a:ext cx="4775200" cy="3924300"/>
          </a:xfrm>
          <a:prstGeom prst="rect">
            <a:avLst/>
          </a:prstGeom>
        </p:spPr>
      </p:pic>
      <p:sp>
        <p:nvSpPr>
          <p:cNvPr id="3" name="TextBox 2"/>
          <p:cNvSpPr txBox="1"/>
          <p:nvPr/>
        </p:nvSpPr>
        <p:spPr>
          <a:xfrm>
            <a:off x="2988866" y="312614"/>
            <a:ext cx="4540352" cy="369332"/>
          </a:xfrm>
          <a:prstGeom prst="rect">
            <a:avLst/>
          </a:prstGeom>
          <a:noFill/>
        </p:spPr>
        <p:txBody>
          <a:bodyPr wrap="square" rtlCol="0">
            <a:spAutoFit/>
          </a:bodyPr>
          <a:lstStyle/>
          <a:p>
            <a:r>
              <a:rPr lang="en-US" dirty="0" smtClean="0"/>
              <a:t>Artist: Mary </a:t>
            </a:r>
            <a:r>
              <a:rPr lang="en-US" dirty="0" err="1" smtClean="0"/>
              <a:t>Bauermeister</a:t>
            </a:r>
            <a:endParaRPr lang="en-US" dirty="0"/>
          </a:p>
        </p:txBody>
      </p:sp>
      <p:pic>
        <p:nvPicPr>
          <p:cNvPr id="4" name="Picture 3"/>
          <p:cNvPicPr>
            <a:picLocks noChangeAspect="1"/>
          </p:cNvPicPr>
          <p:nvPr/>
        </p:nvPicPr>
        <p:blipFill>
          <a:blip r:embed="rId2"/>
          <a:stretch>
            <a:fillRect/>
          </a:stretch>
        </p:blipFill>
        <p:spPr>
          <a:xfrm>
            <a:off x="2184400" y="764760"/>
            <a:ext cx="4775200" cy="3924300"/>
          </a:xfrm>
          <a:prstGeom prst="rect">
            <a:avLst/>
          </a:prstGeom>
        </p:spPr>
      </p:pic>
      <p:sp>
        <p:nvSpPr>
          <p:cNvPr id="5" name="TextBox 4"/>
          <p:cNvSpPr txBox="1"/>
          <p:nvPr/>
        </p:nvSpPr>
        <p:spPr>
          <a:xfrm>
            <a:off x="1137478" y="5384800"/>
            <a:ext cx="6769652" cy="923330"/>
          </a:xfrm>
          <a:prstGeom prst="rect">
            <a:avLst/>
          </a:prstGeom>
          <a:noFill/>
        </p:spPr>
        <p:txBody>
          <a:bodyPr wrap="square" rtlCol="0">
            <a:spAutoFit/>
          </a:bodyPr>
          <a:lstStyle/>
          <a:p>
            <a:r>
              <a:rPr lang="en-US" dirty="0" smtClean="0"/>
              <a:t>How would you sort your rocks/marbles/</a:t>
            </a:r>
            <a:r>
              <a:rPr lang="en-US" dirty="0" err="1" smtClean="0"/>
              <a:t>legos</a:t>
            </a:r>
            <a:r>
              <a:rPr lang="en-US" dirty="0"/>
              <a:t> </a:t>
            </a:r>
            <a:r>
              <a:rPr lang="en-US" dirty="0" smtClean="0"/>
              <a:t>to create this installation? Try grouping by size, color and texture (smooth, rough). Before you create an art piece out of found objects, try sorting first.</a:t>
            </a:r>
            <a:endParaRPr lang="en-US" dirty="0"/>
          </a:p>
        </p:txBody>
      </p:sp>
    </p:spTree>
    <p:extLst>
      <p:ext uri="{BB962C8B-B14F-4D97-AF65-F5344CB8AC3E}">
        <p14:creationId xmlns:p14="http://schemas.microsoft.com/office/powerpoint/2010/main" val="1030558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97000" y="82826"/>
            <a:ext cx="6350000" cy="5080000"/>
          </a:xfrm>
          <a:prstGeom prst="rect">
            <a:avLst/>
          </a:prstGeom>
        </p:spPr>
      </p:pic>
      <p:sp>
        <p:nvSpPr>
          <p:cNvPr id="4" name="TextBox 3"/>
          <p:cNvSpPr txBox="1"/>
          <p:nvPr/>
        </p:nvSpPr>
        <p:spPr>
          <a:xfrm flipH="1">
            <a:off x="320964" y="5162826"/>
            <a:ext cx="8061036" cy="1200329"/>
          </a:xfrm>
          <a:prstGeom prst="rect">
            <a:avLst/>
          </a:prstGeom>
          <a:noFill/>
        </p:spPr>
        <p:txBody>
          <a:bodyPr wrap="square" rtlCol="0">
            <a:spAutoFit/>
          </a:bodyPr>
          <a:lstStyle/>
          <a:p>
            <a:pPr algn="ctr"/>
            <a:r>
              <a:rPr lang="en-US" dirty="0" smtClean="0"/>
              <a:t>Stonehenge (Wiltshire, England)</a:t>
            </a:r>
          </a:p>
          <a:p>
            <a:r>
              <a:rPr lang="en-US" dirty="0" smtClean="0"/>
              <a:t>This is a very old monument. We wonder how it was created thousands of years ago without modern machines. Look at the people standing near it to understand the size of these stones. This must have been a very special place long ago. </a:t>
            </a:r>
            <a:endParaRPr lang="en-US" dirty="0"/>
          </a:p>
        </p:txBody>
      </p:sp>
    </p:spTree>
    <p:extLst>
      <p:ext uri="{BB962C8B-B14F-4D97-AF65-F5344CB8AC3E}">
        <p14:creationId xmlns:p14="http://schemas.microsoft.com/office/powerpoint/2010/main" val="41196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y_goldsworthy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518" y="0"/>
            <a:ext cx="4390682" cy="5771322"/>
          </a:xfrm>
          <a:prstGeom prst="rect">
            <a:avLst/>
          </a:prstGeom>
        </p:spPr>
      </p:pic>
      <p:sp>
        <p:nvSpPr>
          <p:cNvPr id="3" name="TextBox 2"/>
          <p:cNvSpPr txBox="1"/>
          <p:nvPr/>
        </p:nvSpPr>
        <p:spPr>
          <a:xfrm>
            <a:off x="143564" y="5657671"/>
            <a:ext cx="8536609" cy="1200329"/>
          </a:xfrm>
          <a:prstGeom prst="rect">
            <a:avLst/>
          </a:prstGeom>
          <a:noFill/>
        </p:spPr>
        <p:txBody>
          <a:bodyPr wrap="square" rtlCol="0">
            <a:spAutoFit/>
          </a:bodyPr>
          <a:lstStyle/>
          <a:p>
            <a:r>
              <a:rPr lang="en-US" dirty="0" smtClean="0"/>
              <a:t>Andy Goldsworthy is a nature &amp; installation artist. His work is often ephemeral (lasting a short time) so when his work falls, melts or changes with the weather and environment that is part of the art. Photographs and video help document his work. He practices perseverance to get pieces to fit together as it takes much problem solving.</a:t>
            </a:r>
            <a:endParaRPr lang="en-US" dirty="0"/>
          </a:p>
        </p:txBody>
      </p:sp>
    </p:spTree>
    <p:extLst>
      <p:ext uri="{BB962C8B-B14F-4D97-AF65-F5344CB8AC3E}">
        <p14:creationId xmlns:p14="http://schemas.microsoft.com/office/powerpoint/2010/main" val="1030558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8900" y="-132522"/>
            <a:ext cx="3873500" cy="5829300"/>
          </a:xfrm>
          <a:prstGeom prst="rect">
            <a:avLst/>
          </a:prstGeom>
        </p:spPr>
      </p:pic>
      <p:sp>
        <p:nvSpPr>
          <p:cNvPr id="3" name="TextBox 2"/>
          <p:cNvSpPr txBox="1"/>
          <p:nvPr/>
        </p:nvSpPr>
        <p:spPr>
          <a:xfrm>
            <a:off x="2963578" y="5728252"/>
            <a:ext cx="3538822" cy="646331"/>
          </a:xfrm>
          <a:prstGeom prst="rect">
            <a:avLst/>
          </a:prstGeom>
          <a:noFill/>
        </p:spPr>
        <p:txBody>
          <a:bodyPr wrap="square" rtlCol="0">
            <a:spAutoFit/>
          </a:bodyPr>
          <a:lstStyle/>
          <a:p>
            <a:r>
              <a:rPr lang="en-US" dirty="0" smtClean="0"/>
              <a:t>Stone River by Andy Goldsworthy, Stanford University</a:t>
            </a:r>
            <a:endParaRPr lang="en-US" dirty="0"/>
          </a:p>
        </p:txBody>
      </p:sp>
    </p:spTree>
    <p:extLst>
      <p:ext uri="{BB962C8B-B14F-4D97-AF65-F5344CB8AC3E}">
        <p14:creationId xmlns:p14="http://schemas.microsoft.com/office/powerpoint/2010/main" val="411960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1700" y="662056"/>
            <a:ext cx="4800600" cy="4991100"/>
          </a:xfrm>
          <a:prstGeom prst="rect">
            <a:avLst/>
          </a:prstGeom>
        </p:spPr>
      </p:pic>
    </p:spTree>
    <p:extLst>
      <p:ext uri="{BB962C8B-B14F-4D97-AF65-F5344CB8AC3E}">
        <p14:creationId xmlns:p14="http://schemas.microsoft.com/office/powerpoint/2010/main" val="1981788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y-goldsworthy-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647700"/>
            <a:ext cx="6159500" cy="5562600"/>
          </a:xfrm>
          <a:prstGeom prst="rect">
            <a:avLst/>
          </a:prstGeom>
        </p:spPr>
      </p:pic>
    </p:spTree>
    <p:extLst>
      <p:ext uri="{BB962C8B-B14F-4D97-AF65-F5344CB8AC3E}">
        <p14:creationId xmlns:p14="http://schemas.microsoft.com/office/powerpoint/2010/main" val="1030558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y_goldsworthy_rowan_leaves_with_ho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952500"/>
            <a:ext cx="5486400" cy="4937760"/>
          </a:xfrm>
          <a:prstGeom prst="rect">
            <a:avLst/>
          </a:prstGeom>
        </p:spPr>
      </p:pic>
    </p:spTree>
    <p:extLst>
      <p:ext uri="{BB962C8B-B14F-4D97-AF65-F5344CB8AC3E}">
        <p14:creationId xmlns:p14="http://schemas.microsoft.com/office/powerpoint/2010/main" val="1030558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TotalTime>
  <Words>426</Words>
  <Application>Microsoft Macintosh PowerPoint</Application>
  <PresentationFormat>On-screen Show (4:3)</PresentationFormat>
  <Paragraphs>23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MPCSD</dc:creator>
  <cp:lastModifiedBy>MPCSD</cp:lastModifiedBy>
  <cp:revision>6</cp:revision>
  <dcterms:created xsi:type="dcterms:W3CDTF">2020-03-14T17:34:21Z</dcterms:created>
  <dcterms:modified xsi:type="dcterms:W3CDTF">2020-03-14T18:29:38Z</dcterms:modified>
</cp:coreProperties>
</file>