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7E56-2FC3-AD43-A18A-3179BF78EC2E}" type="datetimeFigureOut">
              <a:rPr lang="en-US" smtClean="0"/>
              <a:t>3/14/20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CBD9-E645-6843-916B-302FB36A4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67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7E56-2FC3-AD43-A18A-3179BF78EC2E}" type="datetimeFigureOut">
              <a:rPr lang="en-US" smtClean="0"/>
              <a:t>3/14/20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CBD9-E645-6843-916B-302FB36A4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3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7E56-2FC3-AD43-A18A-3179BF78EC2E}" type="datetimeFigureOut">
              <a:rPr lang="en-US" smtClean="0"/>
              <a:t>3/14/20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CBD9-E645-6843-916B-302FB36A4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7E56-2FC3-AD43-A18A-3179BF78EC2E}" type="datetimeFigureOut">
              <a:rPr lang="en-US" smtClean="0"/>
              <a:t>3/14/20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CBD9-E645-6843-916B-302FB36A4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6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7E56-2FC3-AD43-A18A-3179BF78EC2E}" type="datetimeFigureOut">
              <a:rPr lang="en-US" smtClean="0"/>
              <a:t>3/14/20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CBD9-E645-6843-916B-302FB36A4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7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7E56-2FC3-AD43-A18A-3179BF78EC2E}" type="datetimeFigureOut">
              <a:rPr lang="en-US" smtClean="0"/>
              <a:t>3/14/20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CBD9-E645-6843-916B-302FB36A4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9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7E56-2FC3-AD43-A18A-3179BF78EC2E}" type="datetimeFigureOut">
              <a:rPr lang="en-US" smtClean="0"/>
              <a:t>3/14/20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CBD9-E645-6843-916B-302FB36A4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86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7E56-2FC3-AD43-A18A-3179BF78EC2E}" type="datetimeFigureOut">
              <a:rPr lang="en-US" smtClean="0"/>
              <a:t>3/14/20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CBD9-E645-6843-916B-302FB36A4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0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7E56-2FC3-AD43-A18A-3179BF78EC2E}" type="datetimeFigureOut">
              <a:rPr lang="en-US" smtClean="0"/>
              <a:t>3/14/20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CBD9-E645-6843-916B-302FB36A4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5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7E56-2FC3-AD43-A18A-3179BF78EC2E}" type="datetimeFigureOut">
              <a:rPr lang="en-US" smtClean="0"/>
              <a:t>3/14/20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CBD9-E645-6843-916B-302FB36A4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7E56-2FC3-AD43-A18A-3179BF78EC2E}" type="datetimeFigureOut">
              <a:rPr lang="en-US" smtClean="0"/>
              <a:t>3/14/20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CBD9-E645-6843-916B-302FB36A4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E7E56-2FC3-AD43-A18A-3179BF78EC2E}" type="datetimeFigureOut">
              <a:rPr lang="en-US" smtClean="0"/>
              <a:t>3/14/20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4CBD9-E645-6843-916B-302FB36A4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87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8110" y="894130"/>
            <a:ext cx="7441648" cy="5724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ATC (Artist Trading Card)</a:t>
            </a:r>
            <a:r>
              <a:rPr lang="en-US" sz="2400" b="1" dirty="0"/>
              <a:t> </a:t>
            </a:r>
            <a:r>
              <a:rPr lang="en-US" sz="2400" dirty="0"/>
              <a:t>– goal to make 3-5 or </a:t>
            </a:r>
            <a:r>
              <a:rPr lang="en-US" sz="2400" dirty="0" smtClean="0"/>
              <a:t>more</a:t>
            </a:r>
          </a:p>
          <a:p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2.5</a:t>
            </a:r>
            <a:r>
              <a:rPr lang="en-US" dirty="0" smtClean="0"/>
              <a:t>” x 3.5</a:t>
            </a:r>
            <a:r>
              <a:rPr lang="en-US" dirty="0"/>
              <a:t>”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Any 2D medium, design both sides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Sign &amp; Date card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Photograph your set on Seesaw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Trade with other artists! (Please wait to trade until later in </a:t>
            </a:r>
            <a:r>
              <a:rPr lang="en-US" dirty="0" smtClean="0"/>
              <a:t>2020)</a:t>
            </a:r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Note: This was assigned to all </a:t>
            </a:r>
            <a:r>
              <a:rPr lang="en-US" dirty="0" err="1" smtClean="0"/>
              <a:t>Encinal</a:t>
            </a:r>
            <a:r>
              <a:rPr lang="en-US" dirty="0" smtClean="0"/>
              <a:t> 3</a:t>
            </a:r>
            <a:r>
              <a:rPr lang="en-US" baseline="30000" dirty="0" smtClean="0"/>
              <a:t>rd</a:t>
            </a:r>
            <a:r>
              <a:rPr lang="en-US" dirty="0" smtClean="0"/>
              <a:t>-5</a:t>
            </a:r>
            <a:r>
              <a:rPr lang="en-US" baseline="30000" dirty="0" smtClean="0"/>
              <a:t>th</a:t>
            </a:r>
            <a:r>
              <a:rPr lang="en-US" dirty="0" smtClean="0"/>
              <a:t> graders February 2020. Students may continue making cards and posting their work to their Art Class Seesaw portfolio.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409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500" y="1841500"/>
            <a:ext cx="39243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332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511268"/>
            <a:ext cx="39497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332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tcphot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733" y="2542212"/>
            <a:ext cx="2540000" cy="18161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545" y="2749298"/>
            <a:ext cx="2298700" cy="3238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9664" y="425955"/>
            <a:ext cx="22987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332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374" y="2649528"/>
            <a:ext cx="2298700" cy="3238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2933" y="1030278"/>
            <a:ext cx="2298700" cy="3238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7176" y="2649528"/>
            <a:ext cx="22987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332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070" y="1921586"/>
            <a:ext cx="2425700" cy="34163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6300" y="1154530"/>
            <a:ext cx="2298700" cy="3238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0200" y="1803400"/>
            <a:ext cx="22987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332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8779" y="566035"/>
            <a:ext cx="5452923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Medium ideas for ATC: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b="1" dirty="0"/>
              <a:t>*Watercolor</a:t>
            </a:r>
            <a:r>
              <a:rPr lang="en-US" dirty="0"/>
              <a:t> (consider doing “wet mediums” first)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*Flair black pens</a:t>
            </a:r>
            <a:r>
              <a:rPr lang="en-US" dirty="0"/>
              <a:t> (not permanent) – good for details, </a:t>
            </a:r>
            <a:r>
              <a:rPr lang="en-US" dirty="0" err="1"/>
              <a:t>zentangle</a:t>
            </a:r>
            <a:r>
              <a:rPr lang="en-US" dirty="0"/>
              <a:t>, drawing,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b="1" dirty="0"/>
              <a:t>*Collage</a:t>
            </a:r>
            <a:r>
              <a:rPr lang="en-US" dirty="0"/>
              <a:t> (construction paper, newspapers, magazines, old calendars)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*Paper weaving</a:t>
            </a:r>
            <a:endParaRPr lang="en-US" dirty="0"/>
          </a:p>
          <a:p>
            <a:r>
              <a:rPr lang="en-US" dirty="0"/>
              <a:t>  </a:t>
            </a:r>
          </a:p>
          <a:p>
            <a:r>
              <a:rPr lang="en-US" b="1" dirty="0" smtClean="0"/>
              <a:t>*</a:t>
            </a:r>
            <a:r>
              <a:rPr lang="en-US" b="1" dirty="0"/>
              <a:t>C</a:t>
            </a:r>
            <a:r>
              <a:rPr lang="en-US" b="1" dirty="0" smtClean="0"/>
              <a:t>olored </a:t>
            </a:r>
            <a:r>
              <a:rPr lang="en-US" b="1" dirty="0"/>
              <a:t>pencils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b="1" dirty="0"/>
              <a:t>*Any combination of 2D </a:t>
            </a:r>
            <a:r>
              <a:rPr lang="en-US" b="1" dirty="0" smtClean="0"/>
              <a:t>materials</a:t>
            </a:r>
            <a:r>
              <a:rPr lang="en-US" dirty="0" smtClean="0"/>
              <a:t> </a:t>
            </a:r>
          </a:p>
          <a:p>
            <a:r>
              <a:rPr lang="en-US" dirty="0" smtClean="0"/>
              <a:t>(</a:t>
            </a:r>
            <a:r>
              <a:rPr lang="en-US" dirty="0"/>
              <a:t>stencils, crayons, crayon rubbings, colored pencils</a:t>
            </a:r>
            <a:r>
              <a:rPr lang="en-US" dirty="0" smtClean="0"/>
              <a:t>, collage with fabric/ribbon,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24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4390" y="814539"/>
            <a:ext cx="6847214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About ATCs (Wikipedia):</a:t>
            </a:r>
          </a:p>
          <a:p>
            <a:endParaRPr lang="en-US" dirty="0"/>
          </a:p>
          <a:p>
            <a:r>
              <a:rPr lang="en-US" dirty="0" smtClean="0"/>
              <a:t>Artist trading cards (ATCs) is a conceptual art project initiated by the Swiss artist M. </a:t>
            </a:r>
            <a:r>
              <a:rPr lang="en-US" dirty="0" err="1" smtClean="0"/>
              <a:t>Vänçi</a:t>
            </a:r>
            <a:r>
              <a:rPr lang="en-US" dirty="0" smtClean="0"/>
              <a:t> </a:t>
            </a:r>
            <a:r>
              <a:rPr lang="en-US" dirty="0" err="1" smtClean="0"/>
              <a:t>Stirnemann</a:t>
            </a:r>
            <a:r>
              <a:rPr lang="en-US" dirty="0" smtClean="0"/>
              <a:t> in 1997. He called it a Collaborative Cultural Performance. Artist trading cards are 2 1⁄2 by 3 1⁄2 inches (64 mm × 89 mm) in size, the same format as modern trading cards (hockey cards or baseball cards). They are self-made unique works or small series, signed and dated on the reverse by the artist/producer, exchanged and collected by the people who participate in the collaborative performance.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24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128</Words>
  <Application>Microsoft Macintosh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MPCSD</dc:creator>
  <cp:lastModifiedBy>MPCSD</cp:lastModifiedBy>
  <cp:revision>3</cp:revision>
  <dcterms:created xsi:type="dcterms:W3CDTF">2020-03-14T18:53:36Z</dcterms:created>
  <dcterms:modified xsi:type="dcterms:W3CDTF">2020-03-14T19:13:21Z</dcterms:modified>
</cp:coreProperties>
</file>